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8" r:id="rId3"/>
    <p:sldId id="289" r:id="rId4"/>
    <p:sldId id="291" r:id="rId5"/>
    <p:sldId id="290" r:id="rId6"/>
    <p:sldId id="292" r:id="rId7"/>
    <p:sldId id="287" r:id="rId8"/>
    <p:sldId id="304" r:id="rId9"/>
    <p:sldId id="303" r:id="rId10"/>
    <p:sldId id="305" r:id="rId11"/>
    <p:sldId id="297" r:id="rId12"/>
    <p:sldId id="293" r:id="rId13"/>
    <p:sldId id="294" r:id="rId14"/>
    <p:sldId id="295" r:id="rId15"/>
    <p:sldId id="296" r:id="rId16"/>
    <p:sldId id="302" r:id="rId17"/>
    <p:sldId id="298" r:id="rId18"/>
    <p:sldId id="299" r:id="rId19"/>
    <p:sldId id="300" r:id="rId20"/>
    <p:sldId id="30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3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>
      <p:cViewPr>
        <p:scale>
          <a:sx n="106" d="100"/>
          <a:sy n="106" d="100"/>
        </p:scale>
        <p:origin x="-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DB2F-C705-4B03-9902-BE4700CB3BA9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F9A70-D1C5-49CE-8CD2-AD934718F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DB2F-C705-4B03-9902-BE4700CB3BA9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9A70-D1C5-49CE-8CD2-AD934718F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DB2F-C705-4B03-9902-BE4700CB3BA9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9A70-D1C5-49CE-8CD2-AD934718F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A9DB2F-C705-4B03-9902-BE4700CB3BA9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9F9A70-D1C5-49CE-8CD2-AD934718F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DB2F-C705-4B03-9902-BE4700CB3BA9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9A70-D1C5-49CE-8CD2-AD934718F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DB2F-C705-4B03-9902-BE4700CB3BA9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9A70-D1C5-49CE-8CD2-AD934718F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9A70-D1C5-49CE-8CD2-AD934718F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DB2F-C705-4B03-9902-BE4700CB3BA9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DB2F-C705-4B03-9902-BE4700CB3BA9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9A70-D1C5-49CE-8CD2-AD934718F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DB2F-C705-4B03-9902-BE4700CB3BA9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9A70-D1C5-49CE-8CD2-AD934718F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A9DB2F-C705-4B03-9902-BE4700CB3BA9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F9A70-D1C5-49CE-8CD2-AD934718F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DB2F-C705-4B03-9902-BE4700CB3BA9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F9A70-D1C5-49CE-8CD2-AD934718F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A9DB2F-C705-4B03-9902-BE4700CB3BA9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9F9A70-D1C5-49CE-8CD2-AD934718F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ВПК «Держава»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УРА!!! Гоша ожил!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День призывника.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В едином строю. Призывники школы №</a:t>
            </a:r>
            <a:r>
              <a:rPr lang="ru-RU" sz="4900" dirty="0" smtClean="0"/>
              <a:t>11</a:t>
            </a:r>
            <a:r>
              <a:rPr lang="ru-RU" sz="3600" dirty="0" smtClean="0"/>
              <a:t>8.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2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военной техникой.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2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А можно вопрос…???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Вопросы будешь задавать там…!!!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Вижу цель!!!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Сейчас прицелюсь…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Сейчас стрельну…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6643734" cy="47863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472518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Оружие  к бою!!!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19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 Максимка пулеметчик 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44408" cy="2354034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Спасибо </a:t>
            </a:r>
            <a:r>
              <a:rPr lang="ru-RU" dirty="0" smtClean="0"/>
              <a:t>за просмотр,</a:t>
            </a:r>
            <a:br>
              <a:rPr lang="ru-RU" dirty="0" smtClean="0"/>
            </a:br>
            <a:r>
              <a:rPr lang="ru-RU" sz="5400" dirty="0" smtClean="0"/>
              <a:t>  </a:t>
            </a:r>
            <a:r>
              <a:rPr lang="ru-RU" sz="6000" dirty="0" smtClean="0"/>
              <a:t>ВОЛЬНО, РАЗОЙДИСЬ!!!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Меткий стрелок…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Максим </a:t>
            </a:r>
            <a:r>
              <a:rPr lang="ru-RU" sz="2800" dirty="0" err="1" smtClean="0"/>
              <a:t>Зеленов</a:t>
            </a:r>
            <a:r>
              <a:rPr lang="ru-RU" sz="2800" dirty="0" smtClean="0"/>
              <a:t> почувствовал тяжесть бронежилета.</a:t>
            </a:r>
            <a:endParaRPr lang="ru-RU" sz="2800" dirty="0"/>
          </a:p>
        </p:txBody>
      </p:sp>
      <p:pic>
        <p:nvPicPr>
          <p:cNvPr id="6" name="Содержимое 5" descr="PIC_0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24000"/>
            <a:ext cx="5715040" cy="5191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Мы на экскурсии…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1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ОНИ ВООРУЖЕНЫ И ОЧЕНЬ ОПАСНЫ!!!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-0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Ознакомление со средствами защиты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4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err="1" smtClean="0"/>
              <a:t>Оч</a:t>
            </a:r>
            <a:r>
              <a:rPr lang="ru-RU" dirty="0" smtClean="0"/>
              <a:t>. умелые ручки!!!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Ваня, мы его теряем…!!! </a:t>
            </a:r>
            <a:endParaRPr lang="ru-RU" dirty="0"/>
          </a:p>
        </p:txBody>
      </p:sp>
      <p:pic>
        <p:nvPicPr>
          <p:cNvPr id="6" name="Содержимое 5" descr="DSC003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</TotalTime>
  <Words>105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                  ВПК «Держава» </vt:lpstr>
      <vt:lpstr>                     Максимка пулеметчик . </vt:lpstr>
      <vt:lpstr>               Меткий стрелок…</vt:lpstr>
      <vt:lpstr>Максим Зеленов почувствовал тяжесть бронежилета.</vt:lpstr>
      <vt:lpstr>                Мы на экскурсии…</vt:lpstr>
      <vt:lpstr>  ОНИ ВООРУЖЕНЫ И ОЧЕНЬ ОПАСНЫ!!!</vt:lpstr>
      <vt:lpstr>Ознакомление со средствами защиты</vt:lpstr>
      <vt:lpstr>            Оч. умелые ручки!!!</vt:lpstr>
      <vt:lpstr>        Ваня, мы его теряем…!!! </vt:lpstr>
      <vt:lpstr>               УРА!!! Гоша ожил!</vt:lpstr>
      <vt:lpstr>              День призывника.</vt:lpstr>
      <vt:lpstr> В едином строю. Призывники школы №118.</vt:lpstr>
      <vt:lpstr>Знакомство с военной техникой.</vt:lpstr>
      <vt:lpstr>             А можно вопрос…???</vt:lpstr>
      <vt:lpstr> Вопросы будешь задавать там…!!!</vt:lpstr>
      <vt:lpstr>                     Вижу цель!!!</vt:lpstr>
      <vt:lpstr>            Сейчас прицелюсь…</vt:lpstr>
      <vt:lpstr>               Сейчас стрельну…</vt:lpstr>
      <vt:lpstr>                  Оружие  к бою!!!</vt:lpstr>
      <vt:lpstr>Спасибо за просмотр,   ВОЛЬНО, РАЗОЙДИСЬ!!!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</cp:revision>
  <dcterms:created xsi:type="dcterms:W3CDTF">2010-04-27T10:27:55Z</dcterms:created>
  <dcterms:modified xsi:type="dcterms:W3CDTF">2018-08-08T06:09:08Z</dcterms:modified>
</cp:coreProperties>
</file>