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3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08.08.2018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08.08.2018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08.08.2018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08.08.2018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08.08.2018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08.08.2018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3500438"/>
            <a:ext cx="6813400" cy="17526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Муниципальное автономное общеобразовательное учреждение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«Школа № 118 с углубленным изучением отдельных предметов»</a:t>
            </a: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708920"/>
            <a:ext cx="7876898" cy="618469"/>
          </a:xfrm>
        </p:spPr>
        <p:txBody>
          <a:bodyPr>
            <a:normAutofit/>
          </a:bodyPr>
          <a:lstStyle/>
          <a:p>
            <a:r>
              <a:rPr lang="ru-RU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Военно-патриотический клуб «Держава»</a:t>
            </a:r>
            <a:endParaRPr lang="ru-RU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2" descr="C:\Documents and Settings\Пользователь\Рабочий стол\главная папка\флеш\мтб обж\PIC_03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88" y="214313"/>
            <a:ext cx="4071937" cy="294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4" descr="C:\Documents and Settings\Пользователь\Рабочий стол\главная папка\флеш\мтб обж\PIC_03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214313"/>
            <a:ext cx="4302125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5" descr="C:\Documents and Settings\Пользователь\Рабочий стол\главная папка\флеш\мтб обж\PIC_03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3" y="3357563"/>
            <a:ext cx="4357687" cy="326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Picture 6" descr="C:\Documents and Settings\Пользователь\Рабочий стол\главная папка\флеш\мтб обж\PIC_03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8563" y="3357563"/>
            <a:ext cx="406400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3" descr="C:\Documents and Settings\Пользователь\Рабочий стол\фото аттест\PIC_07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429000"/>
            <a:ext cx="4286250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2" descr="C:\Documents and Settings\Пользователь\Рабочий стол\главная папка\флеш\мтб обж\PIC_03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42875"/>
            <a:ext cx="425450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Picture 4" descr="C:\Documents and Settings\Пользователь\Рабочий стол\главная папка\флеш\мтб обж\PIC_03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3429000"/>
            <a:ext cx="4286250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8" name="Picture 5" descr="C:\Documents and Settings\Пользователь\Рабочий стол\главная папка\флеш\мтб обж\PIC_03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8" y="142875"/>
            <a:ext cx="4206875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Documents and Settings\Пользователь\Рабочий стол\фото аттест\PIC_07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5" y="3714750"/>
            <a:ext cx="3986213" cy="298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Picture 4" descr="C:\Documents and Settings\Пользователь\Рабочий стол\фото аттест\PIC_07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14313"/>
            <a:ext cx="4953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4" name="TextBox 4"/>
          <p:cNvSpPr txBox="1">
            <a:spLocks noChangeArrowheads="1"/>
          </p:cNvSpPr>
          <p:nvPr/>
        </p:nvSpPr>
        <p:spPr bwMode="auto">
          <a:xfrm>
            <a:off x="0" y="4643438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Занятия  </a:t>
            </a:r>
          </a:p>
          <a:p>
            <a:r>
              <a:rPr lang="ru-RU">
                <a:latin typeface="Calibri" pitchFamily="34" charset="0"/>
              </a:rPr>
              <a:t>Военно-патриотического клуба  «Держава».</a:t>
            </a:r>
          </a:p>
        </p:txBody>
      </p:sp>
      <p:sp>
        <p:nvSpPr>
          <p:cNvPr id="56325" name="TextBox 6"/>
          <p:cNvSpPr txBox="1">
            <a:spLocks noChangeArrowheads="1"/>
          </p:cNvSpPr>
          <p:nvPr/>
        </p:nvSpPr>
        <p:spPr bwMode="auto">
          <a:xfrm>
            <a:off x="5715000" y="428625"/>
            <a:ext cx="30718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Использование боксёрского зала  для силовой подготовки и акробатики. </a:t>
            </a:r>
          </a:p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 </a:t>
            </a:r>
            <a:r>
              <a:rPr lang="ru-RU" sz="3600" dirty="0" smtClean="0"/>
              <a:t>Мы в гостях на экскурсии у наших шефов в нижегородском  ОМОН  на транспорте</a:t>
            </a:r>
            <a:endParaRPr lang="ru-RU" sz="3600" dirty="0"/>
          </a:p>
        </p:txBody>
      </p:sp>
      <p:pic>
        <p:nvPicPr>
          <p:cNvPr id="6" name="Содержимое 5" descr="PIC_01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524000"/>
            <a:ext cx="5715040" cy="51911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IC_018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  ОНИ ВООРУЖЕНЫ И ОЧЕНЬ ОПАСНЫ!!!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620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Первое место в смотре </a:t>
            </a:r>
            <a:r>
              <a:rPr lang="ru-RU" dirty="0" err="1" smtClean="0"/>
              <a:t>военно</a:t>
            </a:r>
            <a:r>
              <a:rPr lang="ru-RU" dirty="0" smtClean="0"/>
              <a:t> – патриотических клубов Московского района</a:t>
            </a:r>
            <a:endParaRPr lang="ru-RU" dirty="0"/>
          </a:p>
        </p:txBody>
      </p:sp>
      <p:pic>
        <p:nvPicPr>
          <p:cNvPr id="4" name="Содержимое 3" descr="IMAG00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857364"/>
            <a:ext cx="7215238" cy="4429156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2857496"/>
            <a:ext cx="800353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Спасибо за внимание!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Патриотическое гражданское становление личности</a:t>
            </a:r>
          </a:p>
          <a:p>
            <a:r>
              <a:rPr lang="ru-RU" dirty="0" smtClean="0"/>
              <a:t>Формирование готовности к защите Отечества и развитие гражданских компетентностей необходимых для выполнения этого конституционного долга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и задачи клуба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IC_10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1412776"/>
            <a:ext cx="5171116" cy="387833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28670"/>
            <a:ext cx="4357718" cy="58126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dirty="0" smtClean="0"/>
              <a:t>Выше всех</a:t>
            </a:r>
          </a:p>
          <a:p>
            <a:pPr>
              <a:buNone/>
            </a:pPr>
            <a:r>
              <a:rPr lang="ru-RU" sz="2200" dirty="0" smtClean="0"/>
              <a:t>Дальше всех</a:t>
            </a:r>
          </a:p>
          <a:p>
            <a:pPr>
              <a:buNone/>
            </a:pPr>
            <a:r>
              <a:rPr lang="ru-RU" sz="2200" dirty="0" smtClean="0"/>
              <a:t>Быстрее всех</a:t>
            </a:r>
          </a:p>
          <a:p>
            <a:pPr>
              <a:buNone/>
            </a:pPr>
            <a:r>
              <a:rPr lang="ru-RU" sz="2200" dirty="0" smtClean="0"/>
              <a:t>И поем и пляшем</a:t>
            </a:r>
          </a:p>
          <a:p>
            <a:pPr>
              <a:buNone/>
            </a:pPr>
            <a:r>
              <a:rPr lang="ru-RU" sz="2200" dirty="0" smtClean="0"/>
              <a:t>Всей командой </a:t>
            </a:r>
            <a:r>
              <a:rPr lang="ru-RU" sz="2200" dirty="0" smtClean="0"/>
              <a:t>нашей</a:t>
            </a:r>
          </a:p>
          <a:p>
            <a:pPr>
              <a:buNone/>
            </a:pPr>
            <a:r>
              <a:rPr lang="ru-RU" sz="2200" dirty="0" smtClean="0"/>
              <a:t>Ждут нас подвиги повсюду</a:t>
            </a:r>
          </a:p>
          <a:p>
            <a:pPr>
              <a:buNone/>
            </a:pPr>
            <a:r>
              <a:rPr lang="ru-RU" sz="2200" dirty="0" smtClean="0"/>
              <a:t>Мы готовы рваться в бой</a:t>
            </a:r>
          </a:p>
          <a:p>
            <a:pPr>
              <a:buNone/>
            </a:pPr>
            <a:r>
              <a:rPr lang="ru-RU" sz="2200" dirty="0" smtClean="0"/>
              <a:t>Только труса и зануду</a:t>
            </a:r>
          </a:p>
          <a:p>
            <a:pPr>
              <a:buNone/>
            </a:pPr>
            <a:r>
              <a:rPr lang="ru-RU" sz="2200" dirty="0" smtClean="0"/>
              <a:t>Не желаем брать с </a:t>
            </a:r>
            <a:r>
              <a:rPr lang="ru-RU" sz="2200" dirty="0" smtClean="0"/>
              <a:t>собой</a:t>
            </a:r>
          </a:p>
          <a:p>
            <a:pPr>
              <a:buNone/>
            </a:pPr>
            <a:r>
              <a:rPr lang="ru-RU" sz="2200" dirty="0" smtClean="0"/>
              <a:t>Мы всего добьемся сами</a:t>
            </a:r>
          </a:p>
          <a:p>
            <a:pPr>
              <a:buNone/>
            </a:pPr>
            <a:r>
              <a:rPr lang="ru-RU" sz="2200" dirty="0" smtClean="0"/>
              <a:t>Состязаться мы хотим</a:t>
            </a:r>
          </a:p>
          <a:p>
            <a:pPr>
              <a:buNone/>
            </a:pPr>
            <a:r>
              <a:rPr lang="ru-RU" sz="2200" dirty="0" smtClean="0"/>
              <a:t>Не сражайтесь лучше с нами</a:t>
            </a:r>
          </a:p>
          <a:p>
            <a:pPr>
              <a:buNone/>
            </a:pPr>
            <a:r>
              <a:rPr lang="ru-RU" sz="2200" dirty="0" smtClean="0"/>
              <a:t>А не то вас победим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41818"/>
          </a:xfrm>
        </p:spPr>
        <p:txBody>
          <a:bodyPr/>
          <a:lstStyle/>
          <a:p>
            <a:pPr algn="ctr"/>
            <a:r>
              <a:rPr lang="ru-RU" dirty="0" smtClean="0"/>
              <a:t>ДЕВИЗ КЛУБА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07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488" y="1344624"/>
            <a:ext cx="6094611" cy="501331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ru-RU" dirty="0" smtClean="0"/>
              <a:t>Кузнецов Егор</a:t>
            </a:r>
          </a:p>
          <a:p>
            <a:pPr lvl="0"/>
            <a:r>
              <a:rPr lang="ru-RU" dirty="0" smtClean="0"/>
              <a:t>Бухман </a:t>
            </a:r>
            <a:r>
              <a:rPr lang="ru-RU" dirty="0" smtClean="0"/>
              <a:t>Мирослав</a:t>
            </a:r>
          </a:p>
          <a:p>
            <a:pPr lvl="0"/>
            <a:r>
              <a:rPr lang="ru-RU" dirty="0" smtClean="0"/>
              <a:t>Романюк Георгий</a:t>
            </a:r>
          </a:p>
          <a:p>
            <a:pPr lvl="0"/>
            <a:r>
              <a:rPr lang="ru-RU" dirty="0" smtClean="0"/>
              <a:t>Спирина Вера</a:t>
            </a:r>
          </a:p>
          <a:p>
            <a:pPr lvl="0"/>
            <a:r>
              <a:rPr lang="ru-RU" dirty="0" err="1" smtClean="0"/>
              <a:t>Гришко</a:t>
            </a:r>
            <a:r>
              <a:rPr lang="ru-RU" dirty="0" smtClean="0"/>
              <a:t> Анастасия</a:t>
            </a:r>
          </a:p>
          <a:p>
            <a:pPr lvl="0"/>
            <a:r>
              <a:rPr lang="ru-RU" dirty="0" err="1" smtClean="0"/>
              <a:t>Шеболкова</a:t>
            </a:r>
            <a:r>
              <a:rPr lang="ru-RU" dirty="0" smtClean="0"/>
              <a:t> Алина</a:t>
            </a:r>
          </a:p>
          <a:p>
            <a:pPr lvl="0"/>
            <a:r>
              <a:rPr lang="ru-RU" dirty="0" smtClean="0"/>
              <a:t>Антаков Артем</a:t>
            </a:r>
          </a:p>
          <a:p>
            <a:pPr lvl="0"/>
            <a:r>
              <a:rPr lang="ru-RU" dirty="0" err="1" smtClean="0"/>
              <a:t>Овчинникова</a:t>
            </a:r>
            <a:r>
              <a:rPr lang="ru-RU" dirty="0" smtClean="0"/>
              <a:t> Ирина</a:t>
            </a:r>
          </a:p>
          <a:p>
            <a:pPr lvl="0"/>
            <a:r>
              <a:rPr lang="ru-RU" dirty="0" err="1" smtClean="0"/>
              <a:t>Понявин</a:t>
            </a:r>
            <a:r>
              <a:rPr lang="ru-RU" dirty="0" smtClean="0"/>
              <a:t> Даниил</a:t>
            </a:r>
          </a:p>
          <a:p>
            <a:pPr lvl="0"/>
            <a:r>
              <a:rPr lang="ru-RU" dirty="0" err="1" smtClean="0"/>
              <a:t>Есин</a:t>
            </a:r>
            <a:r>
              <a:rPr lang="ru-RU" dirty="0" smtClean="0"/>
              <a:t> Константин</a:t>
            </a:r>
          </a:p>
          <a:p>
            <a:pPr lvl="0"/>
            <a:r>
              <a:rPr lang="ru-RU" dirty="0" smtClean="0"/>
              <a:t>Черепов Алексей</a:t>
            </a:r>
          </a:p>
          <a:p>
            <a:pPr lvl="0"/>
            <a:r>
              <a:rPr lang="ru-RU" dirty="0" smtClean="0"/>
              <a:t>Хохлова Марина</a:t>
            </a:r>
          </a:p>
          <a:p>
            <a:pPr lvl="0"/>
            <a:r>
              <a:rPr lang="ru-RU" dirty="0" smtClean="0"/>
              <a:t>Воробьева Елена</a:t>
            </a:r>
          </a:p>
          <a:p>
            <a:pPr lvl="0"/>
            <a:r>
              <a:rPr lang="ru-RU" dirty="0" err="1" smtClean="0"/>
              <a:t>Гунина</a:t>
            </a:r>
            <a:r>
              <a:rPr lang="ru-RU" dirty="0" smtClean="0"/>
              <a:t> Александра</a:t>
            </a:r>
          </a:p>
          <a:p>
            <a:pPr lvl="0"/>
            <a:r>
              <a:rPr lang="ru-RU" dirty="0" smtClean="0"/>
              <a:t>Курылёв Роман</a:t>
            </a:r>
          </a:p>
          <a:p>
            <a:pPr lvl="0"/>
            <a:r>
              <a:rPr lang="ru-RU" dirty="0" err="1" smtClean="0"/>
              <a:t>Маров</a:t>
            </a:r>
            <a:r>
              <a:rPr lang="ru-RU" dirty="0" smtClean="0"/>
              <a:t> Виктор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Совет  клуба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42910" y="1142984"/>
          <a:ext cx="7858125" cy="207168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428760"/>
                <a:gridCol w="6429365"/>
              </a:tblGrid>
              <a:tr h="591910"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57300" algn="l"/>
                        </a:tabLst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Год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122" marR="6212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57300" algn="l"/>
                        </a:tabLst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  район                                              город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122" marR="62122" marT="0" marB="0" horzOverflow="overflow"/>
                </a:tc>
              </a:tr>
              <a:tr h="493259"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57300" algn="l"/>
                        </a:tabLst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2009-2010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122" marR="6212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57300" algn="l"/>
                        </a:tabLst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 1 место                                      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не участвовала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122" marR="62122" marT="0" marB="0" horzOverflow="overflow"/>
                </a:tc>
              </a:tr>
              <a:tr h="493259"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57300" algn="l"/>
                        </a:tabLst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2010-2011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122" marR="6212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57300" algn="l"/>
                        </a:tabLst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 1 место                                              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5 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место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122" marR="62122" marT="0" marB="0" horzOverflow="overflow"/>
                </a:tc>
              </a:tr>
              <a:tr h="493259"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57300" algn="l"/>
                        </a:tabLst>
                      </a:pPr>
                      <a:r>
                        <a:rPr kumimoji="0" lang="ru-RU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2011-2012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122" marR="62122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281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57300" algn="l"/>
                        </a:tabLst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 1 место                                              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3 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место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122" marR="62122" marT="0" marB="0" horzOverflow="overflow"/>
                </a:tc>
              </a:tr>
            </a:tbl>
          </a:graphicData>
        </a:graphic>
      </p:graphicFrame>
      <p:sp>
        <p:nvSpPr>
          <p:cNvPr id="40980" name="Rectangle 3"/>
          <p:cNvSpPr>
            <a:spLocks noChangeArrowheads="1"/>
          </p:cNvSpPr>
          <p:nvPr/>
        </p:nvSpPr>
        <p:spPr bwMode="auto">
          <a:xfrm>
            <a:off x="928688" y="0"/>
            <a:ext cx="74199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228600" algn="ctr">
              <a:tabLst>
                <a:tab pos="1257300" algn="l"/>
              </a:tabLst>
            </a:pPr>
            <a:r>
              <a:rPr lang="ru-RU">
                <a:cs typeface="Times New Roman" pitchFamily="18" charset="0"/>
              </a:rPr>
              <a:t>  </a:t>
            </a:r>
            <a:r>
              <a:rPr lang="ru-RU" sz="2400">
                <a:cs typeface="Times New Roman" pitchFamily="18" charset="0"/>
              </a:rPr>
              <a:t>Результаты районных , городских соревнований</a:t>
            </a:r>
          </a:p>
          <a:p>
            <a:pPr indent="228600" algn="ctr">
              <a:tabLst>
                <a:tab pos="1257300" algn="l"/>
              </a:tabLst>
            </a:pPr>
            <a:r>
              <a:rPr lang="ru-RU" sz="2400">
                <a:cs typeface="Times New Roman" pitchFamily="18" charset="0"/>
              </a:rPr>
              <a:t> «Школа безопасности- Зарница» </a:t>
            </a:r>
            <a:endParaRPr lang="ru-RU" sz="240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42910" y="3214686"/>
          <a:ext cx="7858180" cy="14287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28760"/>
                <a:gridCol w="6429420"/>
              </a:tblGrid>
              <a:tr h="476253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2012</a:t>
                      </a:r>
                      <a:r>
                        <a:rPr lang="ru-RU" sz="2000" baseline="0" dirty="0" smtClean="0"/>
                        <a:t> - 2013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</a:t>
                      </a:r>
                      <a:r>
                        <a:rPr lang="ru-RU" sz="1800" dirty="0" smtClean="0"/>
                        <a:t>1 место</a:t>
                      </a:r>
                      <a:r>
                        <a:rPr lang="ru-RU" dirty="0" smtClean="0"/>
                        <a:t>                                                         </a:t>
                      </a:r>
                      <a:r>
                        <a:rPr lang="ru-RU" sz="2000" dirty="0" smtClean="0"/>
                        <a:t>2, 3 место</a:t>
                      </a:r>
                      <a:endParaRPr lang="ru-RU" dirty="0"/>
                    </a:p>
                  </a:txBody>
                  <a:tcPr/>
                </a:tc>
              </a:tr>
              <a:tr h="476253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2013 - 2014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        1 место                                                      </a:t>
                      </a:r>
                      <a:r>
                        <a:rPr lang="ru-RU" sz="1800" dirty="0" smtClean="0"/>
                        <a:t>   </a:t>
                      </a:r>
                      <a:r>
                        <a:rPr lang="ru-RU" sz="2000" dirty="0" smtClean="0"/>
                        <a:t>3 место</a:t>
                      </a:r>
                      <a:endParaRPr lang="ru-RU" dirty="0"/>
                    </a:p>
                  </a:txBody>
                  <a:tcPr/>
                </a:tc>
              </a:tr>
              <a:tr h="476253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2014 - 2015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        1 место                                                         </a:t>
                      </a:r>
                      <a:r>
                        <a:rPr lang="ru-RU" sz="1800" dirty="0" smtClean="0"/>
                        <a:t>2</a:t>
                      </a:r>
                      <a:r>
                        <a:rPr lang="ru-RU" sz="1800" dirty="0" smtClean="0"/>
                        <a:t>, </a:t>
                      </a:r>
                      <a:r>
                        <a:rPr lang="ru-RU" sz="2000" dirty="0" smtClean="0"/>
                        <a:t>3 место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42910" y="4643446"/>
          <a:ext cx="7858180" cy="10001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28760"/>
                <a:gridCol w="6429420"/>
              </a:tblGrid>
              <a:tr h="500066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2015</a:t>
                      </a:r>
                      <a:r>
                        <a:rPr lang="ru-RU" sz="2000" baseline="0" dirty="0" smtClean="0"/>
                        <a:t> - 2016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</a:t>
                      </a:r>
                      <a:r>
                        <a:rPr lang="ru-RU" sz="1800" dirty="0" smtClean="0"/>
                        <a:t>1 место                                                     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baseline="0" dirty="0" smtClean="0"/>
                        <a:t> </a:t>
                      </a:r>
                      <a:r>
                        <a:rPr lang="ru-RU" sz="2000" dirty="0" smtClean="0"/>
                        <a:t>  </a:t>
                      </a:r>
                      <a:r>
                        <a:rPr lang="ru-RU" sz="2000" dirty="0" smtClean="0"/>
                        <a:t>4 место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066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2016-2017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1</a:t>
                      </a:r>
                      <a:r>
                        <a:rPr lang="ru-RU" baseline="0" dirty="0" smtClean="0"/>
                        <a:t> место                                                         3 место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F:\PIC_06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14313"/>
            <a:ext cx="5010150" cy="375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1" descr="F:\PIC_06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63" y="2857500"/>
            <a:ext cx="5072062" cy="380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TextBox 3"/>
          <p:cNvSpPr txBox="1">
            <a:spLocks noChangeArrowheads="1"/>
          </p:cNvSpPr>
          <p:nvPr/>
        </p:nvSpPr>
        <p:spPr bwMode="auto">
          <a:xfrm>
            <a:off x="5429250" y="714375"/>
            <a:ext cx="3429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А в разведке мы были первыми.</a:t>
            </a:r>
          </a:p>
        </p:txBody>
      </p:sp>
      <p:sp>
        <p:nvSpPr>
          <p:cNvPr id="41989" name="TextBox 4"/>
          <p:cNvSpPr txBox="1">
            <a:spLocks noChangeArrowheads="1"/>
          </p:cNvSpPr>
          <p:nvPr/>
        </p:nvSpPr>
        <p:spPr bwMode="auto">
          <a:xfrm>
            <a:off x="214313" y="4429125"/>
            <a:ext cx="3357562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ВПК «Держава».</a:t>
            </a:r>
          </a:p>
          <a:p>
            <a:r>
              <a:rPr lang="ru-RU">
                <a:latin typeface="Calibri" pitchFamily="34" charset="0"/>
              </a:rPr>
              <a:t>На городской финале «Школа безопасности- Зарница -2012» мы заняли третье место.</a:t>
            </a: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3" descr="C:\Documents and Settings\Пользователь\Рабочий стол\главная папка\фото зарница 2011\фото зарница 2011\PIC_04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0"/>
            <a:ext cx="4500562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4" descr="C:\Documents and Settings\Пользователь\Рабочий стол\главная папка\фото зарница 2011\фото зарница 2011\PIC_04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5975" y="3571875"/>
            <a:ext cx="451802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5" descr="C:\Documents and Settings\Пользователь\Рабочий стол\главная папка\фото зарница 2011\фото зарница 2011\PIC_04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52120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2" descr="C:\Documents and Settings\Пользователь\Рабочий стол\главная папка\фото зарница 2011\фото зарница 2011\PIC_04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71875"/>
            <a:ext cx="4500563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Documents and Settings\Пользователь\Рабочий стол\главная папка\фото зарница 2011\фото зарница 2011\PIC_04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2214554"/>
            <a:ext cx="5000625" cy="375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TextBox 4"/>
          <p:cNvSpPr txBox="1">
            <a:spLocks noChangeArrowheads="1"/>
          </p:cNvSpPr>
          <p:nvPr/>
        </p:nvSpPr>
        <p:spPr bwMode="auto">
          <a:xfrm>
            <a:off x="179512" y="428625"/>
            <a:ext cx="89644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>
                <a:latin typeface="Calibri" pitchFamily="34" charset="0"/>
              </a:rPr>
              <a:t>Городской финал «Школа безопасности- Зарница - 2011»</a:t>
            </a:r>
          </a:p>
        </p:txBody>
      </p:sp>
      <p:sp>
        <p:nvSpPr>
          <p:cNvPr id="44037" name="TextBox 6"/>
          <p:cNvSpPr txBox="1">
            <a:spLocks noChangeArrowheads="1"/>
          </p:cNvSpPr>
          <p:nvPr/>
        </p:nvSpPr>
        <p:spPr bwMode="auto">
          <a:xfrm>
            <a:off x="395536" y="2492896"/>
            <a:ext cx="307181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latin typeface="Calibri" pitchFamily="34" charset="0"/>
              </a:rPr>
              <a:t>Команда «Держава» в 2011 году была пятой .</a:t>
            </a:r>
          </a:p>
          <a:p>
            <a:r>
              <a:rPr lang="ru-RU" sz="2000" b="1" dirty="0">
                <a:latin typeface="Calibri" pitchFamily="34" charset="0"/>
              </a:rPr>
              <a:t>Есть к чему стремиться</a:t>
            </a:r>
          </a:p>
          <a:p>
            <a:r>
              <a:rPr lang="ru-RU" sz="2000" b="1" dirty="0">
                <a:latin typeface="Calibri" pitchFamily="34" charset="0"/>
              </a:rPr>
              <a:t>В следующем 2012 году…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" descr="C:\Documents and Settings\Пользователь\Рабочий стол\фото аттест\PIC_07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85750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2" descr="C:\Documents and Settings\Пользователь\Рабочий стол\фото аттест\PIC_07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5" y="3125788"/>
            <a:ext cx="4772025" cy="357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TextBox 3"/>
          <p:cNvSpPr txBox="1">
            <a:spLocks noChangeArrowheads="1"/>
          </p:cNvSpPr>
          <p:nvPr/>
        </p:nvSpPr>
        <p:spPr bwMode="auto">
          <a:xfrm>
            <a:off x="4786313" y="285750"/>
            <a:ext cx="37147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Во внеурочное время используется пневматический тир для стрельбы из винтовок и пистолетов.</a:t>
            </a:r>
          </a:p>
        </p:txBody>
      </p:sp>
      <p:sp>
        <p:nvSpPr>
          <p:cNvPr id="48133" name="TextBox 4"/>
          <p:cNvSpPr txBox="1">
            <a:spLocks noChangeArrowheads="1"/>
          </p:cNvSpPr>
          <p:nvPr/>
        </p:nvSpPr>
        <p:spPr bwMode="auto">
          <a:xfrm>
            <a:off x="571500" y="4286250"/>
            <a:ext cx="27860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Для начального обучения стрельбе используется электронный тир.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130</TotalTime>
  <Words>328</Words>
  <Application>Microsoft Office PowerPoint</Application>
  <PresentationFormat>Экран (4:3)</PresentationFormat>
  <Paragraphs>74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Бумажная</vt:lpstr>
      <vt:lpstr>Военно-патриотический клуб «Держава»</vt:lpstr>
      <vt:lpstr>Цели и задачи клуба</vt:lpstr>
      <vt:lpstr>ДЕВИЗ КЛУБА</vt:lpstr>
      <vt:lpstr>Совет  клуба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 Мы в гостях на экскурсии у наших шефов в нижегородском  ОМОН  на транспорте</vt:lpstr>
      <vt:lpstr>  ОНИ ВООРУЖЕНЫ И ОЧЕНЬ ОПАСНЫ!!!</vt:lpstr>
      <vt:lpstr>Первое место в смотре военно – патриотических клубов Московского района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Военно-патриотический клуб «Держава»</dc:title>
  <cp:lastModifiedBy>Пользователь</cp:lastModifiedBy>
  <cp:revision>18</cp:revision>
  <dcterms:modified xsi:type="dcterms:W3CDTF">2018-08-08T06:34:35Z</dcterms:modified>
</cp:coreProperties>
</file>